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9036" y="1251336"/>
            <a:ext cx="11753849" cy="77819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0483" y="1676058"/>
            <a:ext cx="12249149" cy="69341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1035" y="1289039"/>
            <a:ext cx="13763624" cy="77057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4813" y="1389303"/>
            <a:ext cx="14182724" cy="78676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0622" y="514350"/>
            <a:ext cx="7191374" cy="92582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9552" y="2059835"/>
            <a:ext cx="12773024" cy="72008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049780"/>
            <a:ext cx="11296648" cy="61912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085096"/>
            <a:ext cx="11296648" cy="61150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1035" y="1704246"/>
            <a:ext cx="13763624" cy="75533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9728" y="1028700"/>
            <a:ext cx="11772900" cy="83819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0506" y="1140181"/>
            <a:ext cx="14030324" cy="81152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7240" y="1028700"/>
            <a:ext cx="12553949" cy="82105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1223" y="1109841"/>
            <a:ext cx="11887199" cy="806767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1747" y="842103"/>
            <a:ext cx="11763374" cy="86010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8060" y="493311"/>
            <a:ext cx="11553824" cy="87629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3908" y="1028700"/>
            <a:ext cx="12496799" cy="829627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8455" y="1376357"/>
            <a:ext cx="11353799" cy="753427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1585" y="1252636"/>
            <a:ext cx="6829424" cy="80009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1312" y="1287912"/>
            <a:ext cx="13925549" cy="771524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4753" y="472188"/>
            <a:ext cx="12496799" cy="934402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5554" y="678703"/>
            <a:ext cx="13554074" cy="892492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3651" y="785988"/>
            <a:ext cx="11601449" cy="87153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049780"/>
            <a:ext cx="11296648" cy="619124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8954" y="1028700"/>
            <a:ext cx="11849099" cy="88010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0017" y="1210070"/>
            <a:ext cx="14306549" cy="804862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306" y="1199012"/>
            <a:ext cx="12496799" cy="788669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5405" y="1740873"/>
            <a:ext cx="13020674" cy="751522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4063" y="455856"/>
            <a:ext cx="7515224" cy="93725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9882" y="1176677"/>
            <a:ext cx="11630024" cy="807719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8252" y="1430764"/>
            <a:ext cx="13735049" cy="74294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5604" y="1612934"/>
            <a:ext cx="11496674" cy="764857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0380" y="1750140"/>
            <a:ext cx="11249023" cy="72961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1972084"/>
            <a:ext cx="11296648" cy="63436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1965020"/>
            <a:ext cx="11296648" cy="63531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1238" y="1758201"/>
            <a:ext cx="14401799" cy="67722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8701" y="1198133"/>
            <a:ext cx="14087474" cy="78866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1035" y="1332058"/>
            <a:ext cx="13763624" cy="7619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000337"/>
            <a:ext cx="11296648" cy="62864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Anavi Bhujbal</dc:creator>
  <cp:keywords>DAGzmSBrIA0,BAEBCBNSlh8,0</cp:keywords>
  <dc:title>Olympic sports </dc:title>
  <dcterms:created xsi:type="dcterms:W3CDTF">2025-09-23T04:26:40Z</dcterms:created>
  <dcterms:modified xsi:type="dcterms:W3CDTF">2025-09-23T04:26:40Z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2025-09-21T00:00:00Z</vt:filetime>
  </property>
  <property fmtid="{D5CDD505-2E9C-101B-9397-08002B2CF9AE}" pid="3" name="Creator">
    <vt:lpwstr>Canva</vt:lpwstr>
  </property>
  <property fmtid="{D5CDD505-2E9C-101B-9397-08002B2CF9AE}" pid="4" name="LastSaved">
    <vt:filetime>2025-09-23T00:00:00Z</vt:filetime>
  </property>
  <property fmtid="{D5CDD505-2E9C-101B-9397-08002B2CF9AE}" pid="5" name="Producer">
    <vt:lpwstr>Canva</vt:lpwstr>
  </property>
</Properties>
</file>